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0" r:id="rId5"/>
    <p:sldId id="277" r:id="rId6"/>
    <p:sldId id="261" r:id="rId7"/>
    <p:sldId id="262" r:id="rId8"/>
    <p:sldId id="263" r:id="rId9"/>
    <p:sldId id="264" r:id="rId10"/>
    <p:sldId id="265" r:id="rId11"/>
    <p:sldId id="266" r:id="rId12"/>
    <p:sldId id="268" r:id="rId13"/>
    <p:sldId id="269" r:id="rId14"/>
    <p:sldId id="270" r:id="rId15"/>
    <p:sldId id="271" r:id="rId16"/>
    <p:sldId id="272" r:id="rId17"/>
    <p:sldId id="273" r:id="rId18"/>
    <p:sldId id="275" r:id="rId19"/>
    <p:sldId id="274" r:id="rId20"/>
    <p:sldId id="276" r:id="rId2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Title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DB26DD-1A50-433B-8BD5-E342974029AE}" type="datetimeFigureOut">
              <a:rPr lang="en-US" smtClean="0"/>
              <a:pPr/>
              <a:t>3/19/2013</a:t>
            </a:fld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F4505C8A-A9E5-4222-B063-95E75FCB2AF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DB26DD-1A50-433B-8BD5-E342974029AE}" type="datetimeFigureOut">
              <a:rPr lang="en-US" smtClean="0"/>
              <a:pPr/>
              <a:t>3/19/2013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505C8A-A9E5-4222-B063-95E75FCB2AF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DB26DD-1A50-433B-8BD5-E342974029AE}" type="datetimeFigureOut">
              <a:rPr lang="en-US" smtClean="0"/>
              <a:pPr/>
              <a:t>3/19/2013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505C8A-A9E5-4222-B063-95E75FCB2AF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7" name="Content Placeholder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DB26DD-1A50-433B-8BD5-E342974029AE}" type="datetimeFigureOut">
              <a:rPr lang="en-US" smtClean="0"/>
              <a:pPr/>
              <a:t>3/19/2013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F4505C8A-A9E5-4222-B063-95E75FCB2AF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DB26DD-1A50-433B-8BD5-E342974029AE}" type="datetimeFigureOut">
              <a:rPr lang="en-US" smtClean="0"/>
              <a:pPr/>
              <a:t>3/19/2013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505C8A-A9E5-4222-B063-95E75FCB2AF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DB26DD-1A50-433B-8BD5-E342974029AE}" type="datetimeFigureOut">
              <a:rPr lang="en-US" smtClean="0"/>
              <a:pPr/>
              <a:t>3/19/2013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505C8A-A9E5-4222-B063-95E75FCB2AF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5" name="Text Placeholder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8" name="Content Placeholder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DB26DD-1A50-433B-8BD5-E342974029AE}" type="datetimeFigureOut">
              <a:rPr lang="en-US" smtClean="0"/>
              <a:pPr/>
              <a:t>3/19/2013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F4505C8A-A9E5-4222-B063-95E75FCB2AF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DB26DD-1A50-433B-8BD5-E342974029AE}" type="datetimeFigureOut">
              <a:rPr lang="en-US" smtClean="0"/>
              <a:pPr/>
              <a:t>3/19/2013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505C8A-A9E5-4222-B063-95E75FCB2AF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DB26DD-1A50-433B-8BD5-E342974029AE}" type="datetimeFigureOut">
              <a:rPr lang="en-US" smtClean="0"/>
              <a:pPr/>
              <a:t>3/19/2013</a:t>
            </a:fld>
            <a:endParaRPr lang="en-US"/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505C8A-A9E5-4222-B063-95E75FCB2AF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DB26DD-1A50-433B-8BD5-E342974029AE}" type="datetimeFigureOut">
              <a:rPr lang="en-US" smtClean="0"/>
              <a:pPr/>
              <a:t>3/19/2013</a:t>
            </a:fld>
            <a:endParaRPr lang="en-US"/>
          </a:p>
        </p:txBody>
      </p:sp>
      <p:sp>
        <p:nvSpPr>
          <p:cNvPr id="29" name="Footer Placeholder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505C8A-A9E5-4222-B063-95E75FCB2AF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DB26DD-1A50-433B-8BD5-E342974029AE}" type="datetimeFigureOut">
              <a:rPr lang="en-US" smtClean="0"/>
              <a:pPr/>
              <a:t>3/19/2013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505C8A-A9E5-4222-B063-95E75FCB2AF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00DB26DD-1A50-433B-8BD5-E342974029AE}" type="datetimeFigureOut">
              <a:rPr lang="en-US" smtClean="0"/>
              <a:pPr/>
              <a:t>3/19/2013</a:t>
            </a:fld>
            <a:endParaRPr lang="en-US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F4505C8A-A9E5-4222-B063-95E75FCB2AF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itle Placeholder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Presented by Lafayette Middle School’s 8</a:t>
            </a:r>
            <a:r>
              <a:rPr lang="en-US" baseline="30000" dirty="0" smtClean="0"/>
              <a:t>th</a:t>
            </a:r>
            <a:r>
              <a:rPr lang="en-US" dirty="0" smtClean="0"/>
              <a:t> Grade</a:t>
            </a:r>
            <a:endParaRPr lang="en-US" dirty="0"/>
          </a:p>
        </p:txBody>
      </p:sp>
      <p:pic>
        <p:nvPicPr>
          <p:cNvPr id="4" name="Picture 3" descr="Revolution Design copy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71600" y="381000"/>
            <a:ext cx="5925312" cy="4443984"/>
          </a:xfrm>
          <a:prstGeom prst="rect">
            <a:avLst/>
          </a:prstGeom>
          <a:ln w="15875">
            <a:solidFill>
              <a:schemeClr val="bg2">
                <a:lumMod val="25000"/>
              </a:schemeClr>
            </a:solidFill>
          </a:ln>
          <a:effectLst>
            <a:outerShdw blurRad="50800" dist="50800" dir="5400000" algn="ctr" rotWithShape="0">
              <a:schemeClr val="accent2">
                <a:lumMod val="20000"/>
                <a:lumOff val="80000"/>
              </a:scheme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Braddock’s Grave</a:t>
            </a:r>
            <a:endParaRPr lang="en-US" dirty="0"/>
          </a:p>
        </p:txBody>
      </p:sp>
      <p:pic>
        <p:nvPicPr>
          <p:cNvPr id="4" name="Content Placeholder 3" descr="braddock's grave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905000" y="1371600"/>
            <a:ext cx="5543296" cy="4157472"/>
          </a:xfrm>
        </p:spPr>
      </p:pic>
      <p:sp>
        <p:nvSpPr>
          <p:cNvPr id="5" name="TextBox 4"/>
          <p:cNvSpPr txBox="1"/>
          <p:nvPr/>
        </p:nvSpPr>
        <p:spPr>
          <a:xfrm>
            <a:off x="2057400" y="6019800"/>
            <a:ext cx="51840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http://www.nps.gov/fone/photosmultimedia/index.htm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Jumonville</a:t>
            </a:r>
            <a:r>
              <a:rPr lang="en-US" dirty="0" smtClean="0"/>
              <a:t> Glen</a:t>
            </a:r>
            <a:endParaRPr lang="en-US" dirty="0"/>
          </a:p>
        </p:txBody>
      </p:sp>
      <p:pic>
        <p:nvPicPr>
          <p:cNvPr id="4" name="Content Placeholder 3" descr="Jumonville_Glen_Battle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24000" y="1676400"/>
            <a:ext cx="6131052" cy="3579876"/>
          </a:xfrm>
        </p:spPr>
      </p:pic>
      <p:sp>
        <p:nvSpPr>
          <p:cNvPr id="5" name="TextBox 4"/>
          <p:cNvSpPr txBox="1"/>
          <p:nvPr/>
        </p:nvSpPr>
        <p:spPr>
          <a:xfrm>
            <a:off x="1219200" y="5715000"/>
            <a:ext cx="67639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http://www.offthebeatenpath.ws/Battlefields/JumonvilleGlen/index.html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Friendship hill</a:t>
            </a:r>
            <a:endParaRPr lang="en-US" dirty="0"/>
          </a:p>
        </p:txBody>
      </p:sp>
      <p:pic>
        <p:nvPicPr>
          <p:cNvPr id="4" name="Content Placeholder 3" descr="Friendship Hill 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630892" y="1554163"/>
            <a:ext cx="6034616" cy="4525962"/>
          </a:xfrm>
        </p:spPr>
      </p:pic>
      <p:sp>
        <p:nvSpPr>
          <p:cNvPr id="5" name="TextBox 4"/>
          <p:cNvSpPr txBox="1"/>
          <p:nvPr/>
        </p:nvSpPr>
        <p:spPr>
          <a:xfrm>
            <a:off x="1981200" y="6248400"/>
            <a:ext cx="54269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http://www.nps.gov/frhi/photosmultimedia/Press-Kit.htm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Whiskey Rebellion</a:t>
            </a:r>
            <a:endParaRPr lang="en-US" dirty="0"/>
          </a:p>
        </p:txBody>
      </p:sp>
      <p:pic>
        <p:nvPicPr>
          <p:cNvPr id="4" name="Content Placeholder 3" descr="whiskey reb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676400" y="1371600"/>
            <a:ext cx="6267450" cy="4419600"/>
          </a:xfrm>
        </p:spPr>
      </p:pic>
      <p:sp>
        <p:nvSpPr>
          <p:cNvPr id="5" name="TextBox 4"/>
          <p:cNvSpPr txBox="1"/>
          <p:nvPr/>
        </p:nvSpPr>
        <p:spPr>
          <a:xfrm>
            <a:off x="1828800" y="6019800"/>
            <a:ext cx="58255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http://pabook.libraries.psu.edu/palitmap/BradfordHouse.html</a:t>
            </a:r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Searight’s</a:t>
            </a:r>
            <a:r>
              <a:rPr lang="en-US" dirty="0" smtClean="0"/>
              <a:t> Tollhouse  1894</a:t>
            </a:r>
            <a:endParaRPr lang="en-US" dirty="0"/>
          </a:p>
        </p:txBody>
      </p:sp>
      <p:pic>
        <p:nvPicPr>
          <p:cNvPr id="4" name="Content Placeholder 3" descr="searight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981200" y="1143000"/>
            <a:ext cx="5143500" cy="5143500"/>
          </a:xfrm>
        </p:spPr>
      </p:pic>
      <p:sp>
        <p:nvSpPr>
          <p:cNvPr id="5" name="TextBox 4"/>
          <p:cNvSpPr txBox="1"/>
          <p:nvPr/>
        </p:nvSpPr>
        <p:spPr>
          <a:xfrm>
            <a:off x="1" y="6324600"/>
            <a:ext cx="9144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/>
              <a:t>Credit:</a:t>
            </a:r>
            <a:r>
              <a:rPr lang="en-US" sz="1400" dirty="0" smtClean="0"/>
              <a:t> From The Old Pike published 1894; Courtesy Pennsylvania Historical and Museum Commission </a:t>
            </a:r>
            <a:endParaRPr lang="en-US" sz="1400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Searight’s</a:t>
            </a:r>
            <a:r>
              <a:rPr lang="en-US" dirty="0" smtClean="0"/>
              <a:t> tollhouse today</a:t>
            </a:r>
            <a:endParaRPr lang="en-US" dirty="0"/>
          </a:p>
        </p:txBody>
      </p:sp>
      <p:pic>
        <p:nvPicPr>
          <p:cNvPr id="4" name="Content Placeholder 3" descr="searight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71600" y="1143000"/>
            <a:ext cx="6559825" cy="4919868"/>
          </a:xfrm>
        </p:spPr>
      </p:pic>
      <p:sp>
        <p:nvSpPr>
          <p:cNvPr id="5" name="TextBox 4"/>
          <p:cNvSpPr txBox="1"/>
          <p:nvPr/>
        </p:nvSpPr>
        <p:spPr>
          <a:xfrm>
            <a:off x="762000" y="6324600"/>
            <a:ext cx="784586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http://www.waymarking.com/gallery/image.aspx?f=1&amp;guid=fea7b9a3-f208-42a9-9fa9-86b7dcb5b250&amp;gid=3</a:t>
            </a:r>
            <a:endParaRPr lang="en-US" sz="1400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Original National Road Surface</a:t>
            </a:r>
            <a:endParaRPr lang="en-US" dirty="0"/>
          </a:p>
        </p:txBody>
      </p:sp>
      <p:pic>
        <p:nvPicPr>
          <p:cNvPr id="4" name="Content Placeholder 3" descr="C:\Users\default.default-PC\Pictures\Honors National Road Project\IMG_2347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5000" y="1600200"/>
            <a:ext cx="5926974" cy="44389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Excavation of National Road</a:t>
            </a:r>
            <a:endParaRPr lang="en-US" dirty="0"/>
          </a:p>
        </p:txBody>
      </p:sp>
      <p:pic>
        <p:nvPicPr>
          <p:cNvPr id="4" name="Content Placeholder 3" descr="C:\Users\default.default-PC\Pictures\Honors National Road Project\IMG_2349 - Copy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19400" y="1371600"/>
            <a:ext cx="3753197" cy="50063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hoto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950964" y="1554163"/>
            <a:ext cx="3394472" cy="4525962"/>
          </a:xfr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Nemacolin</a:t>
            </a:r>
            <a:r>
              <a:rPr lang="en-US" dirty="0" smtClean="0"/>
              <a:t> castle</a:t>
            </a:r>
            <a:endParaRPr lang="en-US" dirty="0"/>
          </a:p>
        </p:txBody>
      </p:sp>
      <p:pic>
        <p:nvPicPr>
          <p:cNvPr id="4" name="Content Placeholder 3" descr="Nemacolin Pic 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20949" y="1554163"/>
            <a:ext cx="6254501" cy="4525962"/>
          </a:xfr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Lafayette Middle School</a:t>
            </a:r>
            <a:endParaRPr lang="en-US" dirty="0"/>
          </a:p>
        </p:txBody>
      </p:sp>
      <p:pic>
        <p:nvPicPr>
          <p:cNvPr id="4" name="Content Placeholder 3" descr="Lafayette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04800" y="1699736"/>
            <a:ext cx="8686800" cy="423481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Bradford House</a:t>
            </a:r>
            <a:endParaRPr lang="en-US" dirty="0"/>
          </a:p>
        </p:txBody>
      </p:sp>
      <p:pic>
        <p:nvPicPr>
          <p:cNvPr id="4" name="Content Placeholder 3" descr="house-front-small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743200" y="1981200"/>
            <a:ext cx="3444240" cy="2255520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Uniontown Red Raiders</a:t>
            </a:r>
            <a:endParaRPr lang="en-US" dirty="0"/>
          </a:p>
        </p:txBody>
      </p:sp>
      <p:pic>
        <p:nvPicPr>
          <p:cNvPr id="7" name="Content Placeholder 6" descr="raiders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133600" y="1676400"/>
            <a:ext cx="5074920" cy="41148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Big Mac</a:t>
            </a:r>
            <a:endParaRPr lang="en-US" dirty="0"/>
          </a:p>
        </p:txBody>
      </p:sp>
      <p:pic>
        <p:nvPicPr>
          <p:cNvPr id="4" name="Content Placeholder 3" descr="big mac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676400" y="1371600"/>
            <a:ext cx="5985291" cy="4572000"/>
          </a:xfrm>
        </p:spPr>
      </p:pic>
      <p:sp>
        <p:nvSpPr>
          <p:cNvPr id="5" name="TextBox 4"/>
          <p:cNvSpPr txBox="1"/>
          <p:nvPr/>
        </p:nvSpPr>
        <p:spPr>
          <a:xfrm>
            <a:off x="1447800" y="6096000"/>
            <a:ext cx="6629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http://mcdonalds.wikia.com/wiki/Big_Mac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Conestoga Wagon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Game Directions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en-US" dirty="0" smtClean="0"/>
              <a:t> </a:t>
            </a:r>
          </a:p>
          <a:p>
            <a:pPr marL="514350" lvl="0" indent="-514350">
              <a:buFont typeface="+mj-lt"/>
              <a:buAutoNum type="arabicParenR"/>
            </a:pPr>
            <a:r>
              <a:rPr lang="en-US" dirty="0" smtClean="0"/>
              <a:t>Students will be divided into two teams.</a:t>
            </a:r>
          </a:p>
          <a:p>
            <a:pPr marL="514350" indent="-514350">
              <a:buFont typeface="+mj-lt"/>
              <a:buAutoNum type="arabicParenR"/>
            </a:pPr>
            <a:r>
              <a:rPr lang="en-US" dirty="0" smtClean="0"/>
              <a:t>Two teams are going to travel along the National Road in a wagon filled with supplies.</a:t>
            </a:r>
          </a:p>
          <a:p>
            <a:pPr marL="514350" lvl="0" indent="-514350">
              <a:buFont typeface="+mj-lt"/>
              <a:buAutoNum type="arabicParenR"/>
            </a:pPr>
            <a:r>
              <a:rPr lang="en-US" dirty="0" smtClean="0"/>
              <a:t>Both teams will stop at a mile marker or a historical destination.  At that time, the teams will be asked a question based on information given about the stop.</a:t>
            </a:r>
          </a:p>
          <a:p>
            <a:pPr marL="514350" lvl="0" indent="-514350">
              <a:buFont typeface="+mj-lt"/>
              <a:buAutoNum type="arabicParenR"/>
            </a:pPr>
            <a:r>
              <a:rPr lang="en-US" dirty="0" smtClean="0"/>
              <a:t>Depending on whether the team’s answer is correct or incorrect, the team will get a card drawn from either the correct pile or the incorrect pile.  </a:t>
            </a:r>
          </a:p>
          <a:p>
            <a:pPr marL="514350" lvl="0" indent="-514350">
              <a:buFont typeface="+mj-lt"/>
              <a:buAutoNum type="arabicParenR"/>
            </a:pPr>
            <a:r>
              <a:rPr lang="en-US" dirty="0" smtClean="0"/>
              <a:t>Based on the teams’ answers, the teams can earn more supplies or lose supplies.</a:t>
            </a:r>
          </a:p>
          <a:p>
            <a:pPr marL="514350" lvl="0" indent="-514350">
              <a:buFont typeface="+mj-lt"/>
              <a:buAutoNum type="arabicParenR"/>
            </a:pPr>
            <a:r>
              <a:rPr lang="en-US" dirty="0" smtClean="0"/>
              <a:t>The team to have the most supplies at the end of the road wins!</a:t>
            </a:r>
          </a:p>
          <a:p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Fort </a:t>
            </a:r>
            <a:r>
              <a:rPr lang="en-US" dirty="0" err="1" smtClean="0"/>
              <a:t>NEcessity</a:t>
            </a:r>
            <a:endParaRPr lang="en-US" dirty="0"/>
          </a:p>
        </p:txBody>
      </p:sp>
      <p:pic>
        <p:nvPicPr>
          <p:cNvPr id="4" name="Content Placeholder 3" descr="Ft Necess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914400" y="2057400"/>
            <a:ext cx="7372350" cy="1965960"/>
          </a:xfrm>
        </p:spPr>
      </p:pic>
      <p:sp>
        <p:nvSpPr>
          <p:cNvPr id="5" name="TextBox 4"/>
          <p:cNvSpPr txBox="1"/>
          <p:nvPr/>
        </p:nvSpPr>
        <p:spPr>
          <a:xfrm>
            <a:off x="1143000" y="4800600"/>
            <a:ext cx="73868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http://www.nationalparks.org/explore-parks/fort-necessity-national-battlefield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Mount Washington Tavern</a:t>
            </a:r>
            <a:endParaRPr lang="en-US" dirty="0"/>
          </a:p>
        </p:txBody>
      </p:sp>
      <p:pic>
        <p:nvPicPr>
          <p:cNvPr id="4" name="Content Placeholder 3" descr="Washington Tavern Picture - primary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24000" y="1371600"/>
            <a:ext cx="6305558" cy="4237037"/>
          </a:xfrm>
        </p:spPr>
      </p:pic>
      <p:sp>
        <p:nvSpPr>
          <p:cNvPr id="5" name="TextBox 4"/>
          <p:cNvSpPr txBox="1"/>
          <p:nvPr/>
        </p:nvSpPr>
        <p:spPr>
          <a:xfrm>
            <a:off x="1905000" y="5943600"/>
            <a:ext cx="55956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http://www.loc.gov/pictures/item/pa2188.photos.134304p/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Mt. Washington Tavern Today</a:t>
            </a:r>
            <a:endParaRPr lang="en-US" dirty="0"/>
          </a:p>
        </p:txBody>
      </p:sp>
      <p:pic>
        <p:nvPicPr>
          <p:cNvPr id="6" name="Content Placeholder 5" descr="Mt Washington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219200" y="1447800"/>
            <a:ext cx="6400800" cy="4240530"/>
          </a:xfrm>
        </p:spPr>
      </p:pic>
      <p:sp>
        <p:nvSpPr>
          <p:cNvPr id="7" name="TextBox 6"/>
          <p:cNvSpPr txBox="1"/>
          <p:nvPr/>
        </p:nvSpPr>
        <p:spPr>
          <a:xfrm>
            <a:off x="1524000" y="6019800"/>
            <a:ext cx="58637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http://www.heraldstandard.com/entertainment/features/.html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rek">
  <a:themeElements>
    <a:clrScheme name="Trek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Origin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Trek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4732</TotalTime>
  <Words>89</Words>
  <Application>Microsoft Office PowerPoint</Application>
  <PresentationFormat>On-screen Show (4:3)</PresentationFormat>
  <Paragraphs>36</Paragraphs>
  <Slides>20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Trek</vt:lpstr>
      <vt:lpstr>Presented by Lafayette Middle School’s 8th Grade</vt:lpstr>
      <vt:lpstr>Lafayette Middle School</vt:lpstr>
      <vt:lpstr>Uniontown Red Raiders</vt:lpstr>
      <vt:lpstr>The Big Mac</vt:lpstr>
      <vt:lpstr>Conestoga Wagon</vt:lpstr>
      <vt:lpstr>Game Directions</vt:lpstr>
      <vt:lpstr>Fort NEcessity</vt:lpstr>
      <vt:lpstr>Mount Washington Tavern</vt:lpstr>
      <vt:lpstr>Mt. Washington Tavern Today</vt:lpstr>
      <vt:lpstr>Braddock’s Grave</vt:lpstr>
      <vt:lpstr>Jumonville Glen</vt:lpstr>
      <vt:lpstr>Friendship hill</vt:lpstr>
      <vt:lpstr>The Whiskey Rebellion</vt:lpstr>
      <vt:lpstr>Searight’s Tollhouse  1894</vt:lpstr>
      <vt:lpstr>Searight’s tollhouse today</vt:lpstr>
      <vt:lpstr>Original National Road Surface</vt:lpstr>
      <vt:lpstr>Excavation of National Road</vt:lpstr>
      <vt:lpstr>Slide 18</vt:lpstr>
      <vt:lpstr>Nemacolin castle</vt:lpstr>
      <vt:lpstr>Bradford House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 </cp:lastModifiedBy>
  <cp:revision>48</cp:revision>
  <dcterms:created xsi:type="dcterms:W3CDTF">2013-02-28T20:06:44Z</dcterms:created>
  <dcterms:modified xsi:type="dcterms:W3CDTF">2013-03-19T18:06:57Z</dcterms:modified>
</cp:coreProperties>
</file>